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60" r:id="rId6"/>
    <p:sldId id="261" r:id="rId7"/>
    <p:sldId id="262" r:id="rId8"/>
    <p:sldId id="270" r:id="rId9"/>
    <p:sldId id="271" r:id="rId10"/>
    <p:sldId id="272" r:id="rId11"/>
    <p:sldId id="273" r:id="rId12"/>
    <p:sldId id="274" r:id="rId13"/>
    <p:sldId id="275" r:id="rId14"/>
    <p:sldId id="269" r:id="rId15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0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595160" y="1122480"/>
            <a:ext cx="9001080" cy="11066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95160" y="1122480"/>
            <a:ext cx="9001080" cy="11066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800" b="1" strike="noStrike" cap="all" spc="-1">
                <a:solidFill>
                  <a:srgbClr val="FFFFFF"/>
                </a:solidFill>
                <a:latin typeface="Bookman Old Style"/>
              </a:rPr>
              <a:t>Click to edit Master title style</a:t>
            </a:r>
            <a:endParaRPr lang="en-US" sz="4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fld id="{FD7608C3-36A5-4F14-A4A4-1FE4CD09B61D}" type="datetime">
              <a:rPr lang="en-IN" sz="1000" b="0" strike="noStrike" spc="-1">
                <a:solidFill>
                  <a:srgbClr val="FFFFFF"/>
                </a:solidFill>
                <a:latin typeface="Rockwell"/>
              </a:rPr>
              <a:t>19-04-2022</a:t>
            </a:fld>
            <a:endParaRPr lang="en-IN" sz="10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IN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fld id="{E3E01546-3BD4-4B83-BF39-C2BD0F5B3ACE}" type="slidenum">
              <a:rPr lang="en-IN" sz="1000" b="0" strike="noStrike" spc="-1">
                <a:solidFill>
                  <a:srgbClr val="FFFFFF"/>
                </a:solidFill>
                <a:latin typeface="Rockwell"/>
              </a:rPr>
              <a:t>‹#›</a:t>
            </a:fld>
            <a:endParaRPr lang="en-IN" sz="10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FFFFFF"/>
                </a:solidFill>
                <a:latin typeface="Rockwel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FFFFFF"/>
                </a:solidFill>
                <a:latin typeface="Rockwel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200" b="0" strike="noStrike" spc="-1">
                <a:solidFill>
                  <a:srgbClr val="FFFFFF"/>
                </a:solidFill>
                <a:latin typeface="Rockwel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3400" b="1" strike="noStrike" cap="all" spc="-1">
                <a:solidFill>
                  <a:srgbClr val="FFFFFF"/>
                </a:solidFill>
                <a:latin typeface="Bookman Old Style"/>
              </a:rPr>
              <a:t>Click to edit Master title style</a:t>
            </a:r>
            <a:endParaRPr lang="en-US" sz="34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</a:rPr>
              <a:t>Click to edit Master text styles</a:t>
            </a:r>
          </a:p>
          <a:p>
            <a:pPr marL="685800" lvl="1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Rockwell"/>
              </a:rPr>
              <a:t>Second level</a:t>
            </a:r>
          </a:p>
          <a:p>
            <a:pPr marL="1143000" lvl="2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latin typeface="Rockwell"/>
              </a:rPr>
              <a:t>Third level</a:t>
            </a:r>
          </a:p>
          <a:p>
            <a:pPr marL="1600200" lvl="3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FFFFFF"/>
                </a:solidFill>
                <a:latin typeface="Rockwell"/>
              </a:rPr>
              <a:t>Fourth level</a:t>
            </a:r>
          </a:p>
          <a:p>
            <a:pPr marL="2057400" lvl="4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FFFFFF"/>
                </a:solidFill>
                <a:latin typeface="Rockwell"/>
              </a:rPr>
              <a:t>Fifth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fld id="{F88ED503-D2ED-403F-A0BC-084744995020}" type="datetime">
              <a:rPr lang="en-IN" sz="1000" b="0" strike="noStrike" spc="-1">
                <a:solidFill>
                  <a:srgbClr val="FFFFFF"/>
                </a:solidFill>
                <a:latin typeface="Rockwell"/>
              </a:rPr>
              <a:t>19-04-2022</a:t>
            </a:fld>
            <a:endParaRPr lang="en-IN" sz="10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IN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fld id="{8B37014C-6CEA-4DA9-AEDD-9018821414E6}" type="slidenum">
              <a:rPr lang="en-IN" sz="1000" b="0" strike="noStrike" spc="-1">
                <a:solidFill>
                  <a:srgbClr val="FFFFFF"/>
                </a:solidFill>
                <a:latin typeface="Rockwell"/>
              </a:rPr>
              <a:t>‹#›</a:t>
            </a:fld>
            <a:endParaRPr lang="en-IN" sz="10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90960" y="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IN" sz="4800" b="1" strike="noStrike" cap="all" spc="-1">
                <a:solidFill>
                  <a:srgbClr val="FFFFFF"/>
                </a:solidFill>
                <a:latin typeface="Bookman Old Style"/>
              </a:rPr>
              <a:t>Torry Harris Business Solutions.</a:t>
            </a:r>
            <a:endParaRPr lang="en-US" sz="4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1290960" y="2601000"/>
            <a:ext cx="9143640" cy="3987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5500" lnSpcReduction="10000"/>
          </a:bodyPr>
          <a:lstStyle/>
          <a:p>
            <a:pPr algn="ctr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 dirty="0">
                <a:solidFill>
                  <a:srgbClr val="FFFFFF"/>
                </a:solidFill>
                <a:latin typeface="Rockwell"/>
              </a:rPr>
              <a:t>Specialization Batch-94,Group-1.</a:t>
            </a:r>
            <a:endParaRPr lang="en-IN" sz="2400" b="0" strike="noStrike" spc="-1" dirty="0">
              <a:latin typeface="Arial"/>
            </a:endParaRPr>
          </a:p>
          <a:p>
            <a:pPr algn="ctr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 dirty="0">
                <a:solidFill>
                  <a:srgbClr val="FFFFFF"/>
                </a:solidFill>
                <a:latin typeface="Rockwell"/>
              </a:rPr>
              <a:t>    E-Commerce Project on “</a:t>
            </a:r>
            <a:r>
              <a:rPr lang="en-IN" sz="2400" b="1" strike="noStrike" spc="-1" dirty="0">
                <a:solidFill>
                  <a:srgbClr val="FFFFFF"/>
                </a:solidFill>
                <a:latin typeface="Rockwell"/>
              </a:rPr>
              <a:t>Electronics</a:t>
            </a:r>
            <a:r>
              <a:rPr lang="en-IN" sz="2400" b="0" strike="noStrike" spc="-1" dirty="0">
                <a:solidFill>
                  <a:srgbClr val="FFFFFF"/>
                </a:solidFill>
                <a:latin typeface="Rockwell"/>
              </a:rPr>
              <a:t>”</a:t>
            </a:r>
            <a:endParaRPr lang="en-IN" sz="2400" b="0" strike="noStrike" spc="-1" dirty="0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 dirty="0">
                <a:solidFill>
                  <a:srgbClr val="FFFFFF"/>
                </a:solidFill>
                <a:latin typeface="Rockwell"/>
              </a:rPr>
              <a:t>			             Presented by-</a:t>
            </a:r>
            <a:endParaRPr lang="en-IN" sz="2400" b="0" strike="noStrike" spc="-1" dirty="0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 dirty="0">
                <a:solidFill>
                  <a:srgbClr val="FFFFFF"/>
                </a:solidFill>
                <a:latin typeface="Rockwell"/>
              </a:rPr>
              <a:t>			      1.Subramanya Pujari</a:t>
            </a:r>
            <a:endParaRPr lang="en-IN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 dirty="0">
                <a:solidFill>
                  <a:srgbClr val="FFFFFF"/>
                </a:solidFill>
                <a:latin typeface="Rockwell"/>
              </a:rPr>
              <a:t>    		      2.Bhanudas Kulkarni</a:t>
            </a:r>
            <a:endParaRPr lang="en-IN" sz="2400" b="0" strike="noStrike" spc="-1" dirty="0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 dirty="0">
                <a:solidFill>
                  <a:srgbClr val="FFFFFF"/>
                </a:solidFill>
                <a:latin typeface="Rockwell"/>
              </a:rPr>
              <a:t>			      3.Bhoomika Gowda</a:t>
            </a:r>
            <a:endParaRPr lang="en-IN" sz="2400" b="0" strike="noStrike" spc="-1" dirty="0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 dirty="0">
                <a:solidFill>
                  <a:srgbClr val="FFFFFF"/>
                </a:solidFill>
                <a:latin typeface="Rockwell"/>
              </a:rPr>
              <a:t>                               4.Geethanjali </a:t>
            </a:r>
            <a:r>
              <a:rPr lang="en-IN" sz="2400" b="0" strike="noStrike" spc="-1" dirty="0" err="1">
                <a:solidFill>
                  <a:srgbClr val="FFFFFF"/>
                </a:solidFill>
                <a:latin typeface="Rockwell"/>
              </a:rPr>
              <a:t>Puttal</a:t>
            </a:r>
            <a:endParaRPr lang="en-IN" sz="2400" b="0" strike="noStrike" spc="-1" dirty="0">
              <a:solidFill>
                <a:srgbClr val="FFFFFF"/>
              </a:solidFill>
              <a:latin typeface="Rockwel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 dirty="0">
                <a:solidFill>
                  <a:srgbClr val="FFFFFF"/>
                </a:solidFill>
                <a:latin typeface="Rockwell"/>
              </a:rPr>
              <a:t>	                               5.Nishmitha </a:t>
            </a:r>
            <a:r>
              <a:rPr lang="en-IN" sz="2400" b="0" strike="noStrike" spc="-1" dirty="0" err="1">
                <a:solidFill>
                  <a:srgbClr val="FFFFFF"/>
                </a:solidFill>
                <a:latin typeface="Rockwell"/>
              </a:rPr>
              <a:t>Dasaraju</a:t>
            </a:r>
            <a:endParaRPr lang="en-IN" sz="2400" b="0" strike="noStrike" spc="-1" dirty="0">
              <a:latin typeface="Arial"/>
            </a:endParaRPr>
          </a:p>
          <a:p>
            <a:pPr algn="ctr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2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A52AE4-5513-488B-AF8C-ED43FD43A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09" y="72217"/>
            <a:ext cx="11679381" cy="656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5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AD661B-E692-4051-8281-DBA72F88A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95" y="204960"/>
            <a:ext cx="11463251" cy="644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47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6C2ACD-BA7E-4231-9DFC-C94311E73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85" y="129367"/>
            <a:ext cx="11962015" cy="672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92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IN" sz="4800" b="1" strike="noStrike" cap="all" spc="-1">
                <a:solidFill>
                  <a:srgbClr val="FFFFFF"/>
                </a:solidFill>
                <a:latin typeface="Bookman Old Style"/>
              </a:rPr>
              <a:t>Thank You.</a:t>
            </a:r>
            <a:endParaRPr lang="en-US" sz="48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326600" y="98640"/>
            <a:ext cx="9143640" cy="9817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IN" sz="4800" b="1" strike="noStrike" cap="all" spc="-1">
                <a:solidFill>
                  <a:srgbClr val="FFFFFF"/>
                </a:solidFill>
                <a:latin typeface="Bookman Old Style"/>
              </a:rPr>
              <a:t>Introduction</a:t>
            </a:r>
            <a:endParaRPr lang="en-US" sz="4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1260000" y="1200960"/>
            <a:ext cx="9143640" cy="4379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lnSpcReduction="10000"/>
          </a:bodyPr>
          <a:lstStyle/>
          <a:p>
            <a:pPr algn="just">
              <a:lnSpc>
                <a:spcPct val="120000"/>
              </a:lnSpc>
              <a:spcBef>
                <a:spcPts val="1001"/>
              </a:spcBef>
              <a:buNone/>
            </a:pPr>
            <a:endParaRPr lang="en-IN" sz="3200" b="0" strike="noStrike" spc="-1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</a:pPr>
            <a:endParaRPr lang="en-IN" sz="3200" b="0" strike="noStrike" spc="-1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</a:pPr>
            <a:r>
              <a:rPr lang="en-IN" sz="2400" b="0" strike="noStrike" spc="-1">
                <a:solidFill>
                  <a:srgbClr val="FFFFFF"/>
                </a:solidFill>
                <a:latin typeface="Rockwell"/>
                <a:ea typeface="Microsoft YaHei"/>
              </a:rPr>
              <a:t>An E-Commerce Project on “Electronics". A  Electronics is a Platform to buy or sell the </a:t>
            </a:r>
            <a:r>
              <a:rPr lang="en-IN" sz="2400" b="0" strike="noStrike" spc="-1">
                <a:solidFill>
                  <a:srgbClr val="FFFFFF"/>
                </a:solidFill>
                <a:latin typeface="Rockwell"/>
              </a:rPr>
              <a:t>Electronics items through Online.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</a:pPr>
            <a:endParaRPr lang="en-IN" sz="2400" b="0" strike="noStrike" spc="-1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2400" b="0" strike="noStrike" spc="-1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2400" b="0" strike="noStrike" spc="-1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>
                <a:solidFill>
                  <a:srgbClr val="FFFFFF"/>
                </a:solidFill>
                <a:latin typeface="Rockwell"/>
                <a:ea typeface="Microsoft YaHei"/>
              </a:rPr>
              <a:t>By this Website you can buy or sale as many </a:t>
            </a:r>
            <a:r>
              <a:rPr lang="en-IN" sz="2400" b="0" strike="noStrike" spc="-1">
                <a:solidFill>
                  <a:srgbClr val="FFFFFF"/>
                </a:solidFill>
                <a:latin typeface="Rockwell"/>
              </a:rPr>
              <a:t>Electronics items .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2400" b="0" strike="noStrike" spc="-1">
              <a:latin typeface="Arial"/>
            </a:endParaRPr>
          </a:p>
          <a:p>
            <a:pPr algn="ctr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IN" sz="3400" b="1" strike="noStrike" cap="all" spc="-1">
                <a:solidFill>
                  <a:srgbClr val="FFFFFF"/>
                </a:solidFill>
                <a:latin typeface="Bookman Old Style"/>
              </a:rPr>
              <a:t>System Requirements</a:t>
            </a:r>
            <a:endParaRPr lang="en-US" sz="34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9000" lnSpcReduction="10000"/>
          </a:bodyPr>
          <a:lstStyle/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</a:rPr>
              <a:t>Hardware requirements</a:t>
            </a:r>
          </a:p>
          <a:p>
            <a:pPr marL="685800" lvl="1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Rockwell"/>
              </a:rPr>
              <a:t>Storage: 250 GB</a:t>
            </a:r>
          </a:p>
          <a:p>
            <a:pPr marL="685800" lvl="1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Rockwell"/>
              </a:rPr>
              <a:t>Ram: 8 GB</a:t>
            </a:r>
          </a:p>
          <a:p>
            <a:pPr marL="685800" lvl="1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Rockwell"/>
              </a:rPr>
              <a:t>Processor: i3 or higher</a:t>
            </a: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</a:rPr>
              <a:t>Software requirements:</a:t>
            </a:r>
          </a:p>
          <a:p>
            <a:pPr marL="685800" lvl="1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Rockwell"/>
              </a:rPr>
              <a:t>Programming Language: C#.</a:t>
            </a:r>
          </a:p>
          <a:p>
            <a:pPr marL="685800" lvl="1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Rockwell"/>
              </a:rPr>
              <a:t>Front End-  ASP.Net MVC</a:t>
            </a:r>
          </a:p>
          <a:p>
            <a:pPr marL="685800" lvl="1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Rockwell"/>
              </a:rPr>
              <a:t>BackEnd- Ms sql server .</a:t>
            </a:r>
          </a:p>
          <a:p>
            <a:pPr marL="685800" lvl="1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Rockwell"/>
              </a:rPr>
              <a:t>IDE: Visual studio 2019.</a:t>
            </a: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IN" sz="3400" b="1" strike="noStrike" cap="all" spc="-1">
                <a:solidFill>
                  <a:srgbClr val="FFFFFF"/>
                </a:solidFill>
                <a:latin typeface="Bookman Old Style"/>
              </a:rPr>
              <a:t>Objectives</a:t>
            </a:r>
            <a:endParaRPr lang="en-US" sz="34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  <a:ea typeface="Microsoft YaHei"/>
              </a:rPr>
              <a:t>To make one stop shop for all the </a:t>
            </a:r>
            <a:r>
              <a:rPr lang="en-IN" sz="2400" b="0" strike="noStrike" spc="-1">
                <a:solidFill>
                  <a:srgbClr val="FFFFFF"/>
                </a:solidFill>
                <a:latin typeface="Rockwell"/>
              </a:rPr>
              <a:t>Electronic</a:t>
            </a:r>
            <a:r>
              <a:rPr lang="en-US" sz="2000" b="0" strike="noStrike" spc="-1">
                <a:solidFill>
                  <a:srgbClr val="FFFFFF"/>
                </a:solidFill>
                <a:latin typeface="Rockwell"/>
              </a:rPr>
              <a:t> needs.</a:t>
            </a: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  <a:p>
            <a:pPr algn="just">
              <a:lnSpc>
                <a:spcPct val="120000"/>
              </a:lnSpc>
              <a:spcBef>
                <a:spcPts val="1001"/>
              </a:spcBef>
              <a:buNone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  <a:ea typeface="Microsoft YaHei"/>
              </a:rPr>
              <a:t>To Provide wide range of </a:t>
            </a:r>
            <a:r>
              <a:rPr lang="en-IN" sz="2400" b="0" strike="noStrike" spc="-1">
                <a:solidFill>
                  <a:srgbClr val="FFFFFF"/>
                </a:solidFill>
                <a:latin typeface="Rockwell"/>
              </a:rPr>
              <a:t>Electronics</a:t>
            </a:r>
            <a:endParaRPr lang="en-US" sz="2400" b="0" strike="noStrike" spc="-1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lang="en-US" sz="2400" b="0" strike="noStrike" spc="-1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Wingdings" charset="2"/>
              <a:buChar char=""/>
            </a:pPr>
            <a:r>
              <a:rPr lang="en-US" sz="2000" b="0" strike="noStrike" spc="-1">
                <a:solidFill>
                  <a:srgbClr val="FFFFFF"/>
                </a:solidFill>
                <a:latin typeface="Rockwell"/>
              </a:rPr>
              <a:t>To make purchasing electronics  easier for the urban population</a:t>
            </a: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lang="en-US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IN" sz="3400" b="1" strike="noStrike" cap="all" spc="-1">
                <a:solidFill>
                  <a:srgbClr val="FFFFFF"/>
                </a:solidFill>
                <a:latin typeface="Bookman Old Style"/>
              </a:rPr>
              <a:t>Conclusion</a:t>
            </a:r>
            <a:endParaRPr lang="en-US" sz="34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FFFFFF"/>
                </a:solidFill>
                <a:latin typeface="Rockwell"/>
              </a:rPr>
              <a:t>Learnt how a team works.</a:t>
            </a:r>
            <a:endParaRPr lang="en-US" sz="2000" b="0" strike="noStrike" spc="-1" dirty="0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FFFFFF"/>
                </a:solidFill>
                <a:latin typeface="Rockwell"/>
              </a:rPr>
              <a:t>Built a fully functional E-Commerce application.</a:t>
            </a:r>
            <a:endParaRPr lang="en-US" sz="2000" b="0" strike="noStrike" spc="-1" dirty="0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FFFFFF"/>
                </a:solidFill>
                <a:latin typeface="Rockwell"/>
              </a:rPr>
              <a:t> A friendly website to purchase or sell </a:t>
            </a:r>
            <a:r>
              <a:rPr lang="en-IN" sz="2000" spc="-1">
                <a:solidFill>
                  <a:srgbClr val="FFFFFF"/>
                </a:solidFill>
                <a:latin typeface="Rockwell"/>
              </a:rPr>
              <a:t>Electronics Product</a:t>
            </a:r>
            <a:r>
              <a:rPr lang="en-IN" sz="2000" b="0" strike="noStrike" spc="-1">
                <a:solidFill>
                  <a:srgbClr val="FFFFFF"/>
                </a:solidFill>
                <a:latin typeface="Rockwell"/>
              </a:rPr>
              <a:t>.</a:t>
            </a:r>
            <a:endParaRPr lang="en-US" sz="2000" b="0" strike="noStrike" spc="-1" dirty="0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lang="en-US" sz="2000" b="0" strike="noStrike" spc="-1" dirty="0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57440" y="249300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IN" sz="3400" b="1" strike="noStrike" cap="all" spc="-1" dirty="0">
                <a:solidFill>
                  <a:srgbClr val="FFFFFF"/>
                </a:solidFill>
                <a:latin typeface="Bookman Old Style"/>
              </a:rPr>
              <a:t>Screenshots of Projects.</a:t>
            </a:r>
            <a:endParaRPr lang="en-US" sz="3400" b="0" strike="noStrike" spc="-1" dirty="0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467D3A5-A341-4C06-960C-7DC087DDF914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CF38CE-36D5-4AA2-AC2D-C1E6AFF43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02" y="251720"/>
            <a:ext cx="11296996" cy="638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173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AFD512-A857-4D47-91A7-371A395B8D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15" y="266006"/>
            <a:ext cx="10788073" cy="606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066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2865F-4BFF-455D-A80F-3FFF09801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9" y="84166"/>
            <a:ext cx="11554691" cy="649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16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264</TotalTime>
  <Words>195</Words>
  <Application>Microsoft Office PowerPoint</Application>
  <PresentationFormat>Widescreen</PresentationFormat>
  <Paragraphs>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Bookman Old Style</vt:lpstr>
      <vt:lpstr>Rockwell</vt:lpstr>
      <vt:lpstr>Symbol</vt:lpstr>
      <vt:lpstr>Times New Roman</vt:lpstr>
      <vt:lpstr>Wingdings</vt:lpstr>
      <vt:lpstr>Office Theme</vt:lpstr>
      <vt:lpstr>Office Theme</vt:lpstr>
      <vt:lpstr>Torry Harris Business Solutions.</vt:lpstr>
      <vt:lpstr>Introduction</vt:lpstr>
      <vt:lpstr>System Requirements</vt:lpstr>
      <vt:lpstr>Objectives</vt:lpstr>
      <vt:lpstr>Conclusion</vt:lpstr>
      <vt:lpstr>Screenshots of Projects.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Torry Harris Business Solutions.</dc:title>
  <dc:subject/>
  <dc:creator>Bhanudas Kulkarni</dc:creator>
  <dc:description/>
  <cp:lastModifiedBy>Bhanudas  Kulkarni</cp:lastModifiedBy>
  <cp:revision>11</cp:revision>
  <dcterms:created xsi:type="dcterms:W3CDTF">2022-02-08T04:55:11Z</dcterms:created>
  <dcterms:modified xsi:type="dcterms:W3CDTF">2022-04-19T05:59:47Z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14</vt:i4>
  </property>
</Properties>
</file>